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1" r:id="rId12"/>
    <p:sldId id="262" r:id="rId13"/>
    <p:sldId id="320" r:id="rId14"/>
    <p:sldId id="272" r:id="rId15"/>
    <p:sldId id="270" r:id="rId16"/>
    <p:sldId id="268" r:id="rId17"/>
    <p:sldId id="275" r:id="rId18"/>
    <p:sldId id="276" r:id="rId19"/>
    <p:sldId id="315" r:id="rId20"/>
    <p:sldId id="278" r:id="rId21"/>
    <p:sldId id="279" r:id="rId22"/>
    <p:sldId id="281" r:id="rId23"/>
    <p:sldId id="317" r:id="rId24"/>
    <p:sldId id="316" r:id="rId25"/>
    <p:sldId id="282" r:id="rId26"/>
    <p:sldId id="318" r:id="rId27"/>
    <p:sldId id="283" r:id="rId28"/>
    <p:sldId id="284" r:id="rId29"/>
    <p:sldId id="297" r:id="rId30"/>
    <p:sldId id="319" r:id="rId31"/>
    <p:sldId id="287" r:id="rId32"/>
    <p:sldId id="288" r:id="rId33"/>
    <p:sldId id="314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1"/>
    <p:restoredTop sz="88778"/>
  </p:normalViewPr>
  <p:slideViewPr>
    <p:cSldViewPr snapToGrid="0" snapToObjects="1">
      <p:cViewPr varScale="1">
        <p:scale>
          <a:sx n="104" d="100"/>
          <a:sy n="104" d="100"/>
        </p:scale>
        <p:origin x="20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16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AF605-8374-EF45-A3ED-2D4410EB2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7341" r="10945" b="14489"/>
          <a:stretch/>
        </p:blipFill>
        <p:spPr>
          <a:xfrm>
            <a:off x="9323457" y="7968343"/>
            <a:ext cx="3346194" cy="16506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usi.ch/" TargetMode="External"/><Relationship Id="rId2" Type="http://schemas.openxmlformats.org/officeDocument/2006/relationships/hyperlink" Target="https://thymio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20D7-0F50-6B40-8797-354F80862DEA}"/>
              </a:ext>
            </a:extLst>
          </p:cNvPr>
          <p:cNvSpPr txBox="1"/>
          <p:nvPr/>
        </p:nvSpPr>
        <p:spPr>
          <a:xfrm>
            <a:off x="1547753" y="8019150"/>
            <a:ext cx="7216719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5400" cap="all" dirty="0">
                <a:solidFill>
                  <a:srgbClr val="231F20"/>
                </a:solidFill>
                <a:latin typeface="DIN Alternate Bold"/>
              </a:rPr>
              <a:t>Autogestite libe 2023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36" y="431706"/>
            <a:ext cx="2680064" cy="2680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" y="202932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19" y="2605429"/>
            <a:ext cx="2446008" cy="27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3" y="2843153"/>
            <a:ext cx="1975019" cy="32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597229" y="582665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757" y="6438561"/>
            <a:ext cx="2167082" cy="955438"/>
          </a:xfrm>
          <a:prstGeom prst="rect">
            <a:avLst/>
          </a:prstGeom>
        </p:spPr>
      </p:pic>
      <p:pic>
        <p:nvPicPr>
          <p:cNvPr id="2050" name="Picture 2" descr="Rust Logo (video game) | Download games, Video game, Video">
            <a:extLst>
              <a:ext uri="{FF2B5EF4-FFF2-40B4-BE49-F238E27FC236}">
                <a16:creationId xmlns:a16="http://schemas.microsoft.com/office/drawing/2014/main" id="{AEDB9F24-6212-1D56-3DC4-CBEC42A4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75" y="3376023"/>
            <a:ext cx="2382157" cy="23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CA0F7-E0E0-5F50-07BC-2F78C4560504}"/>
              </a:ext>
            </a:extLst>
          </p:cNvPr>
          <p:cNvSpPr txBox="1"/>
          <p:nvPr/>
        </p:nvSpPr>
        <p:spPr>
          <a:xfrm>
            <a:off x="5155609" y="5803649"/>
            <a:ext cx="21670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48448-B242-4F74-B9B9-62C912BDABF5}"/>
              </a:ext>
            </a:extLst>
          </p:cNvPr>
          <p:cNvCxnSpPr>
            <a:cxnSpLocks/>
          </p:cNvCxnSpPr>
          <p:nvPr/>
        </p:nvCxnSpPr>
        <p:spPr>
          <a:xfrm>
            <a:off x="5280029" y="5781019"/>
            <a:ext cx="1241772" cy="132838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002CE-6E38-2CE8-92BA-5A28FC3A3779}"/>
              </a:ext>
            </a:extLst>
          </p:cNvPr>
          <p:cNvCxnSpPr>
            <a:cxnSpLocks/>
          </p:cNvCxnSpPr>
          <p:nvPr/>
        </p:nvCxnSpPr>
        <p:spPr>
          <a:xfrm flipH="1">
            <a:off x="5250971" y="5825018"/>
            <a:ext cx="1141658" cy="126301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4451F626-A04D-652C-CE1F-AE8BCE37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 bwMode="auto">
          <a:xfrm>
            <a:off x="5284415" y="188260"/>
            <a:ext cx="3135318" cy="317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82901-E222-FE08-C447-210F72782178}"/>
              </a:ext>
            </a:extLst>
          </p:cNvPr>
          <p:cNvSpPr txBox="1"/>
          <p:nvPr/>
        </p:nvSpPr>
        <p:spPr>
          <a:xfrm>
            <a:off x="4735481" y="6959178"/>
            <a:ext cx="27594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Linguaggio di </a:t>
            </a:r>
            <a:r>
              <a:rPr kumimoji="0" lang="en-CH" sz="2000" b="0" i="1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markup</a:t>
            </a:r>
          </a:p>
        </p:txBody>
      </p:sp>
      <p:pic>
        <p:nvPicPr>
          <p:cNvPr id="6" name="Picture 4" descr="Scratch | Logopedia | Fandom">
            <a:extLst>
              <a:ext uri="{FF2B5EF4-FFF2-40B4-BE49-F238E27FC236}">
                <a16:creationId xmlns:a16="http://schemas.microsoft.com/office/drawing/2014/main" id="{61BA909F-6680-08E4-5566-0FE80FAE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62" y="3783451"/>
            <a:ext cx="3664305" cy="13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63009-2AD0-B34E-81A2-68B9C931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4"/>
          <a:stretch/>
        </p:blipFill>
        <p:spPr>
          <a:xfrm>
            <a:off x="2184751" y="357399"/>
            <a:ext cx="8674100" cy="69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8" name="Chi siamo"/>
          <p:cNvSpPr txBox="1"/>
          <p:nvPr/>
        </p:nvSpPr>
        <p:spPr>
          <a:xfrm>
            <a:off x="702282" y="2448461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andrea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dirty="0"/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6502400" y="2448461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sasha</a:t>
            </a:r>
            <a:endParaRPr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70DB266-E6AB-CE42-B049-97FAFAF8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62" y="3383395"/>
            <a:ext cx="3753758" cy="37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030632-AE68-BD47-8C76-A3BCFEAA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79" y="3383395"/>
            <a:ext cx="3753759" cy="375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2C809-B7D5-F84A-BC8C-11A9599B4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00"/>
          <a:stretch/>
        </p:blipFill>
        <p:spPr>
          <a:xfrm>
            <a:off x="2965450" y="4640473"/>
            <a:ext cx="7073900" cy="1614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E2E3-BC21-D948-B219-2F4DF081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r="26024" b="19153"/>
          <a:stretch/>
        </p:blipFill>
        <p:spPr>
          <a:xfrm>
            <a:off x="2464151" y="774171"/>
            <a:ext cx="8115300" cy="57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18B96-E7D2-594F-BC8B-C6F3831D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"/>
          <a:stretch/>
        </p:blipFill>
        <p:spPr>
          <a:xfrm>
            <a:off x="2057751" y="355394"/>
            <a:ext cx="8928100" cy="71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1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195" name="2. VISUAL PROGRAMMING"/>
          <p:cNvSpPr txBox="1"/>
          <p:nvPr/>
        </p:nvSpPr>
        <p:spPr>
          <a:xfrm>
            <a:off x="1497621" y="1893219"/>
            <a:ext cx="10009558" cy="357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 marL="1143000" indent="-1143000">
              <a:buAutoNum type="arabicPeriod"/>
            </a:pPr>
            <a:r>
              <a:rPr lang="en-GB" dirty="0"/>
              <a:t>INTRO (</a:t>
            </a:r>
            <a:r>
              <a:rPr lang="en-GB" dirty="0" err="1"/>
              <a:t>corta</a:t>
            </a:r>
            <a:r>
              <a:rPr lang="en-GB" dirty="0"/>
              <a:t>, </a:t>
            </a:r>
            <a:r>
              <a:rPr lang="en-GB" dirty="0" err="1"/>
              <a:t>davvero</a:t>
            </a:r>
            <a:r>
              <a:rPr lang="en-GB" dirty="0"/>
              <a:t>)</a:t>
            </a:r>
            <a:endParaRPr lang="en-US" dirty="0"/>
          </a:p>
          <a:p>
            <a:pPr marL="1143000" indent="-1143000">
              <a:buAutoNum type="arabicPeriod"/>
            </a:pPr>
            <a:r>
              <a:rPr lang="en-US" dirty="0" err="1"/>
              <a:t>Pratica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2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</a:t>
            </a:r>
            <a:r>
              <a:rPr lang="en-US" dirty="0" err="1"/>
              <a:t>Segua</a:t>
            </a:r>
            <a:r>
              <a:rPr lang="en-US" dirty="0"/>
              <a:t> il </a:t>
            </a:r>
            <a:r>
              <a:rPr lang="en-US" dirty="0" err="1"/>
              <a:t>nastro</a:t>
            </a:r>
            <a:endParaRPr dirty="0"/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953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943214" y="4829572"/>
            <a:ext cx="465962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825873" y="4878176"/>
            <a:ext cx="4797101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err="1">
                <a:hlinkClick r:id="rId2"/>
              </a:rPr>
              <a:t>thymio.org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>
                <a:hlinkClick r:id="rId3"/>
              </a:rPr>
              <a:t>https://</a:t>
            </a:r>
            <a:r>
              <a:rPr lang="en-US" sz="4400" dirty="0" err="1">
                <a:hlinkClick r:id="rId3"/>
              </a:rPr>
              <a:t>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 rotWithShape="1">
          <a:blip r:embed="rId2">
            <a:alphaModFix amt="32066"/>
          </a:blip>
          <a:srcRect t="12575" b="12350"/>
          <a:stretch/>
        </p:blipFill>
        <p:spPr>
          <a:xfrm>
            <a:off x="0" y="0"/>
            <a:ext cx="13004800" cy="781077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347</Words>
  <Application>Microsoft Macintosh PowerPoint</Application>
  <PresentationFormat>Custom</PresentationFormat>
  <Paragraphs>119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cp:lastModifiedBy>Brites Marto Andrea</cp:lastModifiedBy>
  <cp:revision>16</cp:revision>
  <dcterms:modified xsi:type="dcterms:W3CDTF">2023-03-17T20:02:59Z</dcterms:modified>
</cp:coreProperties>
</file>